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69" r:id="rId7"/>
    <p:sldId id="257" r:id="rId8"/>
    <p:sldId id="258" r:id="rId9"/>
    <p:sldId id="263" r:id="rId10"/>
    <p:sldId id="267" r:id="rId11"/>
    <p:sldId id="268" r:id="rId12"/>
    <p:sldId id="259" r:id="rId13"/>
    <p:sldId id="260" r:id="rId14"/>
    <p:sldId id="261" r:id="rId15"/>
    <p:sldId id="265" r:id="rId16"/>
    <p:sldId id="264" r:id="rId17"/>
    <p:sldId id="266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A7B64-5D32-4786-AFF8-50789BE8B9A8}" type="datetimeFigureOut">
              <a:rPr lang="tr-TR" smtClean="0"/>
              <a:pPr/>
              <a:t>15.05.2012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28E09-BC13-4306-804E-D12E5D0F9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ttnet.com.t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1500166" y="642918"/>
            <a:ext cx="6429420" cy="3586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  <a:buNone/>
            </a:pPr>
            <a:r>
              <a:rPr lang="tr-TR" sz="3200" b="1" dirty="0" smtClean="0"/>
              <a:t>Yanlış Kullanıcı Adı veya Şifre Sayfasında Otomatik Modem Kurulumu Proje Sunumu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Resim" descr="Adsı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2" y="190500"/>
            <a:ext cx="8639175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28596" y="4500570"/>
            <a:ext cx="8229600" cy="2197097"/>
          </a:xfrm>
        </p:spPr>
        <p:txBody>
          <a:bodyPr/>
          <a:lstStyle/>
          <a:p>
            <a:r>
              <a:rPr lang="tr-TR" dirty="0" err="1" smtClean="0"/>
              <a:t>Activex</a:t>
            </a:r>
            <a:r>
              <a:rPr lang="tr-TR" dirty="0" smtClean="0"/>
              <a:t> bileşeni işleme başlar. Uyguladığı her adımda müşteriye bilgi verir.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14356"/>
            <a:ext cx="74866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268535"/>
          </a:xfrm>
        </p:spPr>
        <p:txBody>
          <a:bodyPr/>
          <a:lstStyle/>
          <a:p>
            <a:r>
              <a:rPr lang="tr-TR" dirty="0" smtClean="0"/>
              <a:t>Modem </a:t>
            </a:r>
            <a:r>
              <a:rPr lang="tr-TR" dirty="0" err="1" smtClean="0"/>
              <a:t>Arayüzüne</a:t>
            </a:r>
            <a:r>
              <a:rPr lang="tr-TR" dirty="0" smtClean="0"/>
              <a:t> bağlanmak için başlangıç şifreleri dener. Cihaza erişemez ise değiştirilen kullanıcı adı ve şifre bilgisi müşteriye sorulur. </a:t>
            </a:r>
            <a:endParaRPr lang="tr-T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74485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268535"/>
          </a:xfrm>
        </p:spPr>
        <p:txBody>
          <a:bodyPr/>
          <a:lstStyle/>
          <a:p>
            <a:r>
              <a:rPr lang="tr-TR" dirty="0" smtClean="0"/>
              <a:t>Müşteri </a:t>
            </a:r>
            <a:r>
              <a:rPr lang="tr-TR" dirty="0" err="1" smtClean="0"/>
              <a:t>arayüz</a:t>
            </a:r>
            <a:r>
              <a:rPr lang="tr-TR" dirty="0" smtClean="0"/>
              <a:t> kullanıcı adı ve şifreyi 3 deneme sonrası başarılı giremez ise çağrı merkezimize yönlendiriyoruz.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41057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r>
              <a:rPr lang="tr-TR" dirty="0" smtClean="0"/>
              <a:t>Modem tanımlanması sonrası müşteriye “Modem ayarlarınız yapılmaya çalışılıyor. Lütfen bekleyiniz.”  uyarısı çıkarılır.</a:t>
            </a:r>
            <a:endParaRPr lang="tr-T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059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r>
              <a:rPr lang="tr-TR" dirty="0" smtClean="0"/>
              <a:t>Modem ayarlanması sonrası müşteriye bilgi verilir. Yeniden IP aldıktan sonra </a:t>
            </a:r>
            <a:r>
              <a:rPr lang="tr-TR" dirty="0" smtClean="0">
                <a:hlinkClick r:id="rId2"/>
              </a:rPr>
              <a:t>www.</a:t>
            </a:r>
            <a:r>
              <a:rPr lang="tr-TR" dirty="0" err="1" smtClean="0">
                <a:hlinkClick r:id="rId2"/>
              </a:rPr>
              <a:t>ttnet</a:t>
            </a:r>
            <a:r>
              <a:rPr lang="tr-TR" dirty="0" smtClean="0">
                <a:hlinkClick r:id="rId2"/>
              </a:rPr>
              <a:t>.com.tr</a:t>
            </a:r>
            <a:r>
              <a:rPr lang="tr-TR" dirty="0" smtClean="0"/>
              <a:t> adresine yönlendirilir.</a:t>
            </a:r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202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lnSpc>
                <a:spcPct val="250000"/>
              </a:lnSpc>
              <a:buNone/>
            </a:pPr>
            <a:endParaRPr lang="tr-TR" b="1" dirty="0" smtClean="0"/>
          </a:p>
          <a:p>
            <a:pPr algn="ctr">
              <a:lnSpc>
                <a:spcPct val="250000"/>
              </a:lnSpc>
              <a:buNone/>
            </a:pPr>
            <a:r>
              <a:rPr lang="tr-TR" b="1" dirty="0" smtClean="0"/>
              <a:t>Teşekkürler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Önerinin Gerekçesi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Günlük 7000 müşterimiz bu sayfaya erişmektedir.</a:t>
            </a:r>
          </a:p>
          <a:p>
            <a:r>
              <a:rPr lang="tr-TR" dirty="0" smtClean="0"/>
              <a:t>1500 müşteri yeni satın alma süreçlerinde </a:t>
            </a:r>
          </a:p>
          <a:p>
            <a:r>
              <a:rPr lang="tr-TR" dirty="0" smtClean="0"/>
              <a:t>1000 İptal Sürecinde</a:t>
            </a:r>
          </a:p>
          <a:p>
            <a:r>
              <a:rPr lang="tr-TR" dirty="0" smtClean="0"/>
              <a:t>4500 Müşterinin modem ayarları yapılması gerekmektedir.</a:t>
            </a:r>
          </a:p>
          <a:p>
            <a:r>
              <a:rPr lang="tr-TR" dirty="0" smtClean="0"/>
              <a:t>Bu sayının %80 ‘</a:t>
            </a:r>
            <a:r>
              <a:rPr lang="tr-TR" dirty="0" err="1" smtClean="0"/>
              <a:t>ni</a:t>
            </a:r>
            <a:r>
              <a:rPr lang="tr-TR" dirty="0" smtClean="0"/>
              <a:t> çağrı merkezini aramaktadır.</a:t>
            </a:r>
          </a:p>
          <a:p>
            <a:r>
              <a:rPr lang="tr-TR" dirty="0" smtClean="0"/>
              <a:t>Yıllık çağrı merkezi giderimiz 5.5 Milyon TL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Projenin Kapsamı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Müşteri modemine otomatik ayar yaparak kolayca internete erişimini sağlamak.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Ne zaman hayata geçeceğini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Modem çeşitliliği sebebi ile 2 adımda müşteriye hizmet verilebilir.</a:t>
            </a:r>
          </a:p>
          <a:p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Yönetilen modemlere otomatik konfigürasyon Gereken süre 6 ay (Kasım 2011)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Yönetilemeyen modemlere otomatik konfigürasyon</a:t>
            </a:r>
          </a:p>
          <a:p>
            <a:pPr marL="514350" indent="-514350">
              <a:buNone/>
            </a:pPr>
            <a:r>
              <a:rPr lang="tr-TR" dirty="0" smtClean="0"/>
              <a:t>	Gereken süre 5 ay (Temmuz 2012)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Ne sonuç elde etmeyi düşünüyoruz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Müşteri bağlantı problemini hızlı gidermek.</a:t>
            </a:r>
          </a:p>
          <a:p>
            <a:r>
              <a:rPr lang="tr-TR" dirty="0" smtClean="0"/>
              <a:t>Müşteri memnuniyeti</a:t>
            </a:r>
          </a:p>
          <a:p>
            <a:r>
              <a:rPr lang="tr-TR" dirty="0" smtClean="0"/>
              <a:t>Hoca memnuniyeti</a:t>
            </a:r>
          </a:p>
          <a:p>
            <a:r>
              <a:rPr lang="tr-TR" dirty="0" smtClean="0"/>
              <a:t>Çağrı merkezi maliyetlerini azaltmak</a:t>
            </a:r>
          </a:p>
          <a:p>
            <a:r>
              <a:rPr lang="tr-TR" dirty="0" smtClean="0"/>
              <a:t>Çağrı merkezi kaynaklarını mevcut müşterilerin memnun edilmesi süreçlerinde kullanmak.</a:t>
            </a:r>
          </a:p>
          <a:p>
            <a:r>
              <a:rPr lang="tr-TR" dirty="0" smtClean="0"/>
              <a:t>Müşteri değeri oluşturmak.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523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2571744"/>
            <a:ext cx="8229600" cy="2714636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err="1" smtClean="0"/>
              <a:t>Activex</a:t>
            </a:r>
            <a:r>
              <a:rPr lang="tr-TR" dirty="0" smtClean="0"/>
              <a:t> teknolojisi ile İnternet Explorer’da çalışır. Diğer tarayıcı kullanan müşterilere uyarı çıkartmaktayız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229600" cy="1629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28596" y="4500570"/>
            <a:ext cx="8229600" cy="2197097"/>
          </a:xfrm>
        </p:spPr>
        <p:txBody>
          <a:bodyPr/>
          <a:lstStyle/>
          <a:p>
            <a:r>
              <a:rPr lang="tr-TR" dirty="0" err="1" smtClean="0"/>
              <a:t>Activex</a:t>
            </a:r>
            <a:r>
              <a:rPr lang="tr-TR" dirty="0" smtClean="0"/>
              <a:t> bileşeni hakkında bilgi verilir ve müşterinin onaylaması istenir.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7"/>
            <a:ext cx="84582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125791"/>
          </a:xfrm>
        </p:spPr>
        <p:txBody>
          <a:bodyPr/>
          <a:lstStyle/>
          <a:p>
            <a:r>
              <a:rPr lang="tr-TR" dirty="0" smtClean="0"/>
              <a:t>Müşteri karşısına TTNET tarafından imzalanmış </a:t>
            </a:r>
            <a:r>
              <a:rPr lang="tr-TR" dirty="0" err="1" smtClean="0"/>
              <a:t>Activex</a:t>
            </a:r>
            <a:r>
              <a:rPr lang="tr-TR" dirty="0" smtClean="0"/>
              <a:t> bileşeni çıkartılır. Müşteriden uygulamayı yüklemesi istenir. </a:t>
            </a:r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3724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247</Words>
  <Application>Microsoft Office PowerPoint</Application>
  <PresentationFormat>Ekran Gösterisi (4:3)</PresentationFormat>
  <Paragraphs>34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 </vt:lpstr>
      <vt:lpstr>Önerinin Gerekçesi</vt:lpstr>
      <vt:lpstr>Projenin Kapsamı</vt:lpstr>
      <vt:lpstr>Ne zaman hayata geçeceğini</vt:lpstr>
      <vt:lpstr>Ne sonuç elde etmeyi düşünüyoruz</vt:lpstr>
      <vt:lpstr>Slayt 6</vt:lpstr>
      <vt:lpstr>Activex teknolojisi ile İnternet Explorer’da çalışır. Diğer tarayıcı kullanan müşterilere uyarı çıkartmaktayız 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TTNET Tarafından Verilmeyen Modemlere Kolay Konfigürasyon </dc:title>
  <dc:creator>isa.kalkan</dc:creator>
  <cp:lastModifiedBy>isa.kalkan</cp:lastModifiedBy>
  <cp:revision>32</cp:revision>
  <dcterms:created xsi:type="dcterms:W3CDTF">2012-04-08T14:33:11Z</dcterms:created>
  <dcterms:modified xsi:type="dcterms:W3CDTF">2012-05-15T13:25:04Z</dcterms:modified>
</cp:coreProperties>
</file>